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6858000" cy="9144000" type="screen4x3"/>
  <p:notesSz cx="6808788" cy="9940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3060" y="10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6"/>
            <a:ext cx="2949772" cy="497604"/>
          </a:xfrm>
          <a:prstGeom prst="rect">
            <a:avLst/>
          </a:prstGeom>
        </p:spPr>
        <p:txBody>
          <a:bodyPr vert="horz" lIns="91829" tIns="45914" rIns="91829" bIns="45914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7395" y="6"/>
            <a:ext cx="2949772" cy="497604"/>
          </a:xfrm>
          <a:prstGeom prst="rect">
            <a:avLst/>
          </a:prstGeom>
        </p:spPr>
        <p:txBody>
          <a:bodyPr vert="horz" lIns="91829" tIns="45914" rIns="91829" bIns="45914" rtlCol="0"/>
          <a:lstStyle>
            <a:lvl1pPr algn="r">
              <a:defRPr sz="1200"/>
            </a:lvl1pPr>
          </a:lstStyle>
          <a:p>
            <a:fld id="{7A1CF56E-474C-46D6-979F-1E967FE86E08}" type="datetimeFigureOut">
              <a:rPr lang="en-GB" smtClean="0"/>
              <a:t>01/02/2021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006600" y="747713"/>
            <a:ext cx="2795588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29" tIns="45914" rIns="91829" bIns="45914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720" y="4721668"/>
            <a:ext cx="5447356" cy="4473654"/>
          </a:xfrm>
          <a:prstGeom prst="rect">
            <a:avLst/>
          </a:prstGeom>
        </p:spPr>
        <p:txBody>
          <a:bodyPr vert="horz" lIns="91829" tIns="45914" rIns="91829" bIns="4591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41741"/>
            <a:ext cx="2949772" cy="497602"/>
          </a:xfrm>
          <a:prstGeom prst="rect">
            <a:avLst/>
          </a:prstGeom>
        </p:spPr>
        <p:txBody>
          <a:bodyPr vert="horz" lIns="91829" tIns="45914" rIns="91829" bIns="45914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7395" y="9441741"/>
            <a:ext cx="2949772" cy="497602"/>
          </a:xfrm>
          <a:prstGeom prst="rect">
            <a:avLst/>
          </a:prstGeom>
        </p:spPr>
        <p:txBody>
          <a:bodyPr vert="horz" lIns="91829" tIns="45914" rIns="91829" bIns="45914" rtlCol="0" anchor="b"/>
          <a:lstStyle>
            <a:lvl1pPr algn="r">
              <a:defRPr sz="1200"/>
            </a:lvl1pPr>
          </a:lstStyle>
          <a:p>
            <a:fld id="{EE4D59D9-AD6C-4F4D-9BF1-C90AB6E8734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5089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A4BD1-D759-4480-8458-F7C5BBBDF0B1}" type="datetimeFigureOut">
              <a:rPr lang="en-GB" smtClean="0"/>
              <a:t>01/02/2021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DB433-86B0-4C1A-823B-98D31F7DBD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23449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A4BD1-D759-4480-8458-F7C5BBBDF0B1}" type="datetimeFigureOut">
              <a:rPr lang="en-GB" smtClean="0"/>
              <a:t>01/02/2021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DB433-86B0-4C1A-823B-98D31F7DBD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2396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A4BD1-D759-4480-8458-F7C5BBBDF0B1}" type="datetimeFigureOut">
              <a:rPr lang="en-GB" smtClean="0"/>
              <a:t>01/02/2021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DB433-86B0-4C1A-823B-98D31F7DBD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676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A4BD1-D759-4480-8458-F7C5BBBDF0B1}" type="datetimeFigureOut">
              <a:rPr lang="en-GB" smtClean="0"/>
              <a:t>01/02/2021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DB433-86B0-4C1A-823B-98D31F7DBD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5766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A4BD1-D759-4480-8458-F7C5BBBDF0B1}" type="datetimeFigureOut">
              <a:rPr lang="en-GB" smtClean="0"/>
              <a:t>01/02/2021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DB433-86B0-4C1A-823B-98D31F7DBD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7266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A4BD1-D759-4480-8458-F7C5BBBDF0B1}" type="datetimeFigureOut">
              <a:rPr lang="en-GB" smtClean="0"/>
              <a:t>01/02/2021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DB433-86B0-4C1A-823B-98D31F7DBD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78193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A4BD1-D759-4480-8458-F7C5BBBDF0B1}" type="datetimeFigureOut">
              <a:rPr lang="en-GB" smtClean="0"/>
              <a:t>01/02/2021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DB433-86B0-4C1A-823B-98D31F7DBD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2570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A4BD1-D759-4480-8458-F7C5BBBDF0B1}" type="datetimeFigureOut">
              <a:rPr lang="en-GB" smtClean="0"/>
              <a:t>01/02/2021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DB433-86B0-4C1A-823B-98D31F7DBD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83632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A4BD1-D759-4480-8458-F7C5BBBDF0B1}" type="datetimeFigureOut">
              <a:rPr lang="en-GB" smtClean="0"/>
              <a:t>01/02/2021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DB433-86B0-4C1A-823B-98D31F7DBD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23674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A4BD1-D759-4480-8458-F7C5BBBDF0B1}" type="datetimeFigureOut">
              <a:rPr lang="en-GB" smtClean="0"/>
              <a:t>01/02/2021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DB433-86B0-4C1A-823B-98D31F7DBD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18414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7A4BD1-D759-4480-8458-F7C5BBBDF0B1}" type="datetimeFigureOut">
              <a:rPr lang="en-GB" smtClean="0"/>
              <a:t>01/02/2021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DB433-86B0-4C1A-823B-98D31F7DBD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949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7A4BD1-D759-4480-8458-F7C5BBBDF0B1}" type="datetimeFigureOut">
              <a:rPr lang="en-GB" smtClean="0"/>
              <a:t>01/02/2021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CDB433-86B0-4C1A-823B-98D31F7DBD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100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countryside@westsussex.gov.uk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87978" y="453000"/>
            <a:ext cx="6172433" cy="761307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0"/>
              </a:spcAft>
            </a:pPr>
            <a:r>
              <a:rPr lang="en-US" sz="2400" b="1" u="sng" dirty="0">
                <a:ea typeface="Times New Roman"/>
              </a:rPr>
              <a:t>Downs Link </a:t>
            </a:r>
          </a:p>
          <a:p>
            <a:pPr algn="ctr">
              <a:spcAft>
                <a:spcPts val="0"/>
              </a:spcAft>
            </a:pPr>
            <a:r>
              <a:rPr lang="en-US" sz="2400" b="1" u="sng" dirty="0">
                <a:ea typeface="Times New Roman"/>
              </a:rPr>
              <a:t>vegetation clearance works</a:t>
            </a:r>
          </a:p>
          <a:p>
            <a:pPr algn="ctr">
              <a:spcAft>
                <a:spcPts val="0"/>
              </a:spcAft>
            </a:pPr>
            <a:endParaRPr lang="en-US" sz="1600" b="1" u="sng" dirty="0">
              <a:effectLst/>
              <a:latin typeface="Verdana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GB" dirty="0">
                <a:ea typeface="Times New Roman"/>
              </a:rPr>
              <a:t>Flail cutting will be taking place on the edges of the  Downs Link on a number of sections in Henfield Parish during the month of February 2021.</a:t>
            </a:r>
          </a:p>
          <a:p>
            <a:pPr>
              <a:spcAft>
                <a:spcPts val="0"/>
              </a:spcAft>
            </a:pPr>
            <a:endParaRPr lang="en-GB" dirty="0"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GB" dirty="0">
                <a:ea typeface="Times New Roman"/>
              </a:rPr>
              <a:t>This is in order to keep the edge vegetation from encroaching over the path.</a:t>
            </a:r>
          </a:p>
          <a:p>
            <a:pPr>
              <a:spcAft>
                <a:spcPts val="0"/>
              </a:spcAft>
            </a:pPr>
            <a:endParaRPr lang="en-GB" dirty="0"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dirty="0">
                <a:latin typeface="Verdana"/>
                <a:ea typeface="Times New Roman"/>
              </a:rPr>
              <a:t>Please take care as you walk on the Downs Link as landowners may be on site carrying out these essential works.</a:t>
            </a:r>
          </a:p>
          <a:p>
            <a:pPr>
              <a:spcAft>
                <a:spcPts val="0"/>
              </a:spcAft>
            </a:pPr>
            <a:endParaRPr lang="en-US" dirty="0">
              <a:effectLst/>
              <a:latin typeface="Verdana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dirty="0">
                <a:latin typeface="Verdana"/>
                <a:ea typeface="Times New Roman"/>
              </a:rPr>
              <a:t>Please follow any instructions given and avoid areas of tree works that may be obstructed. </a:t>
            </a:r>
          </a:p>
          <a:p>
            <a:pPr>
              <a:spcAft>
                <a:spcPts val="0"/>
              </a:spcAft>
            </a:pPr>
            <a:endParaRPr lang="en-US" dirty="0">
              <a:latin typeface="Verdana"/>
              <a:ea typeface="Times New Roman"/>
            </a:endParaRPr>
          </a:p>
          <a:p>
            <a:r>
              <a:rPr lang="en-GB" dirty="0">
                <a:ea typeface="Times New Roman"/>
              </a:rPr>
              <a:t>I apologise for any inconvenience this may cause.</a:t>
            </a:r>
          </a:p>
          <a:p>
            <a:pPr>
              <a:spcAft>
                <a:spcPts val="0"/>
              </a:spcAft>
            </a:pPr>
            <a:endParaRPr lang="en-US" dirty="0">
              <a:latin typeface="Verdana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en-US" dirty="0">
                <a:latin typeface="Verdana"/>
                <a:ea typeface="Times New Roman"/>
              </a:rPr>
              <a:t> Thank you.</a:t>
            </a:r>
            <a:endParaRPr lang="en-GB" dirty="0">
              <a:effectLst/>
              <a:latin typeface="Times New Roman"/>
              <a:ea typeface="Times New Roman"/>
            </a:endParaRPr>
          </a:p>
        </p:txBody>
      </p:sp>
      <p:pic>
        <p:nvPicPr>
          <p:cNvPr id="8" name="Picture 7" descr="WSCC Logo Blue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224" y="7674539"/>
            <a:ext cx="1512168" cy="105611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 descr="I:\Countryside Services\3_Countryside_Man\Events Communication Interpretation\Communication. Branding etc\Countryside Services  new logo 201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0750" y="7625318"/>
            <a:ext cx="1947250" cy="129614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585521" y="222537"/>
            <a:ext cx="5874890" cy="1296145"/>
          </a:xfrm>
        </p:spPr>
        <p:txBody>
          <a:bodyPr>
            <a:prstTxWarp prst="textChevron">
              <a:avLst/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GB" b="1" spc="50" dirty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What’s going on?</a:t>
            </a:r>
          </a:p>
        </p:txBody>
      </p:sp>
      <p:sp>
        <p:nvSpPr>
          <p:cNvPr id="10" name="Rectangle 9"/>
          <p:cNvSpPr/>
          <p:nvPr/>
        </p:nvSpPr>
        <p:spPr>
          <a:xfrm>
            <a:off x="1173835" y="7835615"/>
            <a:ext cx="4248472" cy="10858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endParaRPr lang="en-GB" sz="1100" dirty="0">
              <a:effectLst/>
              <a:latin typeface="Verdana"/>
              <a:ea typeface="Times New Roman"/>
            </a:endParaRPr>
          </a:p>
          <a:p>
            <a:pPr>
              <a:spcAft>
                <a:spcPts val="0"/>
              </a:spcAft>
            </a:pPr>
            <a:endParaRPr lang="en-GB" sz="1100" dirty="0">
              <a:latin typeface="Verdana"/>
              <a:ea typeface="Times New Roman"/>
            </a:endParaRPr>
          </a:p>
          <a:p>
            <a:pPr>
              <a:spcAft>
                <a:spcPts val="0"/>
              </a:spcAft>
            </a:pPr>
            <a:endParaRPr lang="en-GB" sz="1100" dirty="0">
              <a:effectLst/>
              <a:latin typeface="Verdana"/>
              <a:ea typeface="Times New Roman"/>
            </a:endParaRPr>
          </a:p>
          <a:p>
            <a:pPr>
              <a:spcAft>
                <a:spcPts val="0"/>
              </a:spcAft>
            </a:pPr>
            <a:endParaRPr lang="en-GB" sz="1100" dirty="0">
              <a:latin typeface="Verdana"/>
              <a:ea typeface="Times New Roman"/>
            </a:endParaRPr>
          </a:p>
          <a:p>
            <a:pPr>
              <a:spcAft>
                <a:spcPts val="0"/>
              </a:spcAft>
            </a:pPr>
            <a:endParaRPr lang="en-GB" sz="1100" dirty="0">
              <a:effectLst/>
              <a:latin typeface="Verdana"/>
              <a:ea typeface="Times New Roman"/>
            </a:endParaRPr>
          </a:p>
          <a:p>
            <a:pPr>
              <a:spcAft>
                <a:spcPts val="0"/>
              </a:spcAft>
            </a:pPr>
            <a:endParaRPr lang="en-GB" sz="1100" dirty="0">
              <a:latin typeface="Verdana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en-GB" sz="1400" dirty="0">
                <a:effectLst/>
                <a:latin typeface="Verdana"/>
                <a:ea typeface="Times New Roman"/>
              </a:rPr>
              <a:t>   Follow the </a:t>
            </a:r>
            <a:r>
              <a:rPr lang="en-US" sz="1400" kern="1200" dirty="0">
                <a:solidFill>
                  <a:srgbClr val="000000"/>
                </a:solidFill>
                <a:effectLst/>
                <a:latin typeface="Verdana"/>
                <a:ea typeface="Times New Roman"/>
                <a:cs typeface="Times New Roman"/>
              </a:rPr>
              <a:t>WSCC Countryside Rangers</a:t>
            </a:r>
          </a:p>
          <a:p>
            <a:pPr algn="ctr">
              <a:spcAft>
                <a:spcPts val="0"/>
              </a:spcAft>
            </a:pPr>
            <a:r>
              <a:rPr lang="en-GB" sz="1400" dirty="0">
                <a:effectLst/>
                <a:latin typeface="Verdana"/>
                <a:ea typeface="Times New Roman"/>
              </a:rPr>
              <a:t> on Twitter  @CountrysideWSCC </a:t>
            </a:r>
            <a:endParaRPr lang="en-GB" sz="1400" dirty="0">
              <a:effectLst/>
              <a:latin typeface="Times New Roman"/>
              <a:ea typeface="Times New Roman"/>
            </a:endParaRPr>
          </a:p>
          <a:p>
            <a:pPr indent="457200" algn="ctr">
              <a:spcAft>
                <a:spcPts val="0"/>
              </a:spcAft>
            </a:pPr>
            <a:r>
              <a:rPr lang="en-US" sz="1400" i="1" kern="1200" dirty="0">
                <a:solidFill>
                  <a:srgbClr val="000000"/>
                </a:solidFill>
                <a:effectLst/>
                <a:latin typeface="Verdana"/>
                <a:ea typeface="Times New Roman"/>
                <a:cs typeface="Times New Roman"/>
              </a:rPr>
              <a:t>or phone</a:t>
            </a:r>
            <a:r>
              <a:rPr lang="en-US" sz="1400" kern="1200" dirty="0">
                <a:solidFill>
                  <a:srgbClr val="000000"/>
                </a:solidFill>
                <a:effectLst/>
                <a:latin typeface="Verdana"/>
                <a:ea typeface="Times New Roman"/>
                <a:cs typeface="Times New Roman"/>
              </a:rPr>
              <a:t>: 03302 225544</a:t>
            </a:r>
            <a:r>
              <a:rPr lang="en-US" sz="1400" i="1" kern="1200" dirty="0">
                <a:solidFill>
                  <a:srgbClr val="000000"/>
                </a:solidFill>
                <a:effectLst/>
                <a:latin typeface="Verdana"/>
                <a:ea typeface="Times New Roman"/>
                <a:cs typeface="Times New Roman"/>
              </a:rPr>
              <a:t> </a:t>
            </a:r>
            <a:endParaRPr lang="en-US" sz="1400" i="1" dirty="0">
              <a:solidFill>
                <a:srgbClr val="000000"/>
              </a:solidFill>
              <a:latin typeface="Verdana"/>
              <a:ea typeface="Times New Roman"/>
              <a:cs typeface="Times New Roman"/>
            </a:endParaRPr>
          </a:p>
          <a:p>
            <a:pPr indent="457200">
              <a:spcAft>
                <a:spcPts val="0"/>
              </a:spcAft>
            </a:pPr>
            <a:r>
              <a:rPr lang="en-US" sz="1400" i="1" kern="1200" dirty="0">
                <a:solidFill>
                  <a:srgbClr val="000000"/>
                </a:solidFill>
                <a:effectLst/>
                <a:latin typeface="Verdana"/>
                <a:ea typeface="Times New Roman"/>
                <a:cs typeface="Times New Roman"/>
              </a:rPr>
              <a:t>or e</a:t>
            </a:r>
            <a:r>
              <a:rPr lang="en-US" sz="1400" kern="1200" dirty="0">
                <a:solidFill>
                  <a:srgbClr val="000000"/>
                </a:solidFill>
                <a:effectLst/>
                <a:latin typeface="Verdana"/>
                <a:ea typeface="Times New Roman"/>
                <a:cs typeface="Times New Roman"/>
              </a:rPr>
              <a:t>-mail</a:t>
            </a:r>
            <a:r>
              <a:rPr lang="en-US" sz="1200" kern="1200" dirty="0">
                <a:solidFill>
                  <a:srgbClr val="000000"/>
                </a:solidFill>
                <a:effectLst/>
                <a:latin typeface="Verdana"/>
                <a:ea typeface="Times New Roman"/>
                <a:cs typeface="Times New Roman"/>
              </a:rPr>
              <a:t>: </a:t>
            </a:r>
            <a:r>
              <a:rPr lang="en-US" sz="1200" u="sng" kern="1200" dirty="0">
                <a:solidFill>
                  <a:srgbClr val="0000FF"/>
                </a:solidFill>
                <a:effectLst/>
                <a:latin typeface="Verdana"/>
                <a:ea typeface="Times New Roman"/>
                <a:cs typeface="Times New Roman"/>
                <a:hlinkClick r:id="rId4"/>
              </a:rPr>
              <a:t>countryside@westsussex.gov.uk</a:t>
            </a:r>
            <a:endParaRPr lang="en-GB" sz="1200" dirty="0">
              <a:effectLst/>
              <a:latin typeface="Times New Roman"/>
              <a:ea typeface="Times New Roman"/>
            </a:endParaRPr>
          </a:p>
          <a:p>
            <a:pPr indent="457200" algn="ctr">
              <a:spcAft>
                <a:spcPts val="0"/>
              </a:spcAft>
            </a:pPr>
            <a:r>
              <a:rPr lang="en-US" sz="1200" kern="1200" dirty="0">
                <a:solidFill>
                  <a:srgbClr val="000000"/>
                </a:solidFill>
                <a:effectLst/>
                <a:latin typeface="Verdana"/>
                <a:ea typeface="Times New Roman"/>
                <a:cs typeface="Times New Roman"/>
              </a:rPr>
              <a:t> </a:t>
            </a:r>
            <a:endParaRPr lang="en-GB" sz="1200" dirty="0">
              <a:effectLst/>
              <a:latin typeface="Times New Roman"/>
              <a:ea typeface="Times New Roman"/>
            </a:endParaRPr>
          </a:p>
          <a:p>
            <a:pPr indent="457200">
              <a:spcAft>
                <a:spcPts val="0"/>
              </a:spcAft>
            </a:pPr>
            <a:r>
              <a:rPr lang="en-US" sz="1200" kern="1200" dirty="0">
                <a:solidFill>
                  <a:srgbClr val="000000"/>
                </a:solidFill>
                <a:effectLst/>
                <a:latin typeface="Verdana"/>
                <a:ea typeface="Times New Roman"/>
                <a:cs typeface="Times New Roman"/>
              </a:rPr>
              <a:t>			</a:t>
            </a:r>
            <a:r>
              <a:rPr lang="en-GB" sz="1600" i="1" kern="1200" dirty="0">
                <a:solidFill>
                  <a:srgbClr val="000000"/>
                </a:solidFill>
                <a:effectLst/>
                <a:latin typeface="Verdana"/>
                <a:ea typeface="Times New Roman"/>
                <a:cs typeface="Times New Roman"/>
              </a:rPr>
              <a:t> </a:t>
            </a:r>
            <a:r>
              <a:rPr lang="en-US" sz="1200" kern="1200" dirty="0">
                <a:solidFill>
                  <a:srgbClr val="000000"/>
                </a:solidFill>
                <a:effectLst/>
                <a:latin typeface="Verdana"/>
                <a:ea typeface="Times New Roman"/>
                <a:cs typeface="Times New Roman"/>
              </a:rPr>
              <a:t>	</a:t>
            </a:r>
            <a:r>
              <a:rPr lang="en-GB" sz="1200" kern="1200" dirty="0">
                <a:solidFill>
                  <a:srgbClr val="000000"/>
                </a:solidFill>
                <a:effectLst/>
                <a:latin typeface="Verdana"/>
                <a:ea typeface="Times New Roman"/>
                <a:cs typeface="Times New Roman"/>
              </a:rPr>
              <a:t> </a:t>
            </a:r>
            <a:endParaRPr lang="en-GB" sz="1200" dirty="0">
              <a:effectLst/>
              <a:latin typeface="Times New Roman"/>
              <a:ea typeface="Times New Roman"/>
            </a:endParaRPr>
          </a:p>
          <a:p>
            <a:pPr indent="457200">
              <a:spcAft>
                <a:spcPts val="0"/>
              </a:spcAft>
            </a:pPr>
            <a:r>
              <a:rPr lang="en-US" sz="1200" kern="1200" dirty="0">
                <a:solidFill>
                  <a:srgbClr val="000000"/>
                </a:solidFill>
                <a:effectLst/>
                <a:latin typeface="Verdana"/>
                <a:ea typeface="Times New Roman"/>
                <a:cs typeface="Times New Roman"/>
              </a:rPr>
              <a:t> </a:t>
            </a:r>
            <a:endParaRPr lang="en-GB" sz="1200" dirty="0">
              <a:effectLst/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en-US" sz="1200" kern="1200" dirty="0">
                <a:solidFill>
                  <a:srgbClr val="000000"/>
                </a:solidFill>
                <a:effectLst/>
                <a:latin typeface="Verdana"/>
                <a:ea typeface="Times New Roman"/>
                <a:cs typeface="Times New Roman"/>
              </a:rPr>
              <a:t> </a:t>
            </a:r>
            <a:endParaRPr lang="en-GB" sz="1200" dirty="0">
              <a:effectLst/>
              <a:latin typeface="Times New Roman"/>
              <a:ea typeface="Times New Roman"/>
            </a:endParaRPr>
          </a:p>
          <a:p>
            <a:pPr algn="ctr">
              <a:spcAft>
                <a:spcPts val="0"/>
              </a:spcAft>
            </a:pPr>
            <a:r>
              <a:rPr lang="en-US" sz="1800" kern="1200" dirty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	</a:t>
            </a:r>
            <a:endParaRPr lang="en-GB" sz="1200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US" sz="1600" kern="1200" dirty="0">
                <a:solidFill>
                  <a:srgbClr val="000000"/>
                </a:solidFill>
                <a:effectLst/>
                <a:latin typeface="Verdana"/>
                <a:ea typeface="Times New Roman"/>
                <a:cs typeface="Times New Roman"/>
              </a:rPr>
              <a:t>  </a:t>
            </a:r>
            <a:endParaRPr lang="en-GB" sz="1200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193213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2371</TotalTime>
  <Words>141</Words>
  <Application>Microsoft Office PowerPoint</Application>
  <PresentationFormat>On-screen Show (4:3)</PresentationFormat>
  <Paragraphs>31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 New Roman</vt:lpstr>
      <vt:lpstr>Verdana</vt:lpstr>
      <vt:lpstr>Office Theme</vt:lpstr>
      <vt:lpstr>What’s going on?</vt:lpstr>
    </vt:vector>
  </TitlesOfParts>
  <Company>WSCC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Pauline Chandler</dc:creator>
  <cp:lastModifiedBy>John Fullbrook</cp:lastModifiedBy>
  <cp:revision>41</cp:revision>
  <cp:lastPrinted>2018-09-27T16:06:48Z</cp:lastPrinted>
  <dcterms:created xsi:type="dcterms:W3CDTF">2014-12-05T09:37:42Z</dcterms:created>
  <dcterms:modified xsi:type="dcterms:W3CDTF">2021-02-01T17:31:23Z</dcterms:modified>
</cp:coreProperties>
</file>