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3060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6"/>
            <a:ext cx="2949772" cy="497604"/>
          </a:xfrm>
          <a:prstGeom prst="rect">
            <a:avLst/>
          </a:prstGeom>
        </p:spPr>
        <p:txBody>
          <a:bodyPr vert="horz" lIns="91829" tIns="45914" rIns="91829" bIns="4591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395" y="6"/>
            <a:ext cx="2949772" cy="497604"/>
          </a:xfrm>
          <a:prstGeom prst="rect">
            <a:avLst/>
          </a:prstGeom>
        </p:spPr>
        <p:txBody>
          <a:bodyPr vert="horz" lIns="91829" tIns="45914" rIns="91829" bIns="45914" rtlCol="0"/>
          <a:lstStyle>
            <a:lvl1pPr algn="r">
              <a:defRPr sz="1200"/>
            </a:lvl1pPr>
          </a:lstStyle>
          <a:p>
            <a:fld id="{7A1CF56E-474C-46D6-979F-1E967FE86E08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7713"/>
            <a:ext cx="2795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29" tIns="45914" rIns="91829" bIns="4591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668"/>
            <a:ext cx="5447356" cy="4473654"/>
          </a:xfrm>
          <a:prstGeom prst="rect">
            <a:avLst/>
          </a:prstGeom>
        </p:spPr>
        <p:txBody>
          <a:bodyPr vert="horz" lIns="91829" tIns="45914" rIns="91829" bIns="459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1741"/>
            <a:ext cx="2949772" cy="497602"/>
          </a:xfrm>
          <a:prstGeom prst="rect">
            <a:avLst/>
          </a:prstGeom>
        </p:spPr>
        <p:txBody>
          <a:bodyPr vert="horz" lIns="91829" tIns="45914" rIns="91829" bIns="4591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395" y="9441741"/>
            <a:ext cx="2949772" cy="497602"/>
          </a:xfrm>
          <a:prstGeom prst="rect">
            <a:avLst/>
          </a:prstGeom>
        </p:spPr>
        <p:txBody>
          <a:bodyPr vert="horz" lIns="91829" tIns="45914" rIns="91829" bIns="45914" rtlCol="0" anchor="b"/>
          <a:lstStyle>
            <a:lvl1pPr algn="r">
              <a:defRPr sz="1200"/>
            </a:lvl1pPr>
          </a:lstStyle>
          <a:p>
            <a:fld id="{EE4D59D9-AD6C-4F4D-9BF1-C90AB6E87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08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3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96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7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766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26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819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257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363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367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84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4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0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ountryside@westsussex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3224" y="323528"/>
            <a:ext cx="6588732" cy="88062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000" b="1" u="sng" dirty="0">
                <a:latin typeface="Verdana"/>
                <a:ea typeface="Times New Roman"/>
              </a:rPr>
              <a:t>Downs Link </a:t>
            </a:r>
          </a:p>
          <a:p>
            <a:pPr algn="ctr">
              <a:spcAft>
                <a:spcPts val="0"/>
              </a:spcAft>
            </a:pPr>
            <a:r>
              <a:rPr lang="en-US" sz="2000" b="1" u="sng" dirty="0">
                <a:latin typeface="Verdana"/>
                <a:ea typeface="Times New Roman"/>
              </a:rPr>
              <a:t>Removal of diseased </a:t>
            </a:r>
            <a:r>
              <a:rPr lang="en-US" sz="2000" b="1" u="sng">
                <a:latin typeface="Verdana"/>
                <a:ea typeface="Times New Roman"/>
              </a:rPr>
              <a:t>trees February 2021</a:t>
            </a:r>
            <a:endParaRPr lang="en-US" sz="2000" b="1" u="sng" dirty="0"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endParaRPr lang="en-US" sz="1600" dirty="0">
              <a:effectLst/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Verdana"/>
                <a:ea typeface="Times New Roman"/>
              </a:rPr>
              <a:t>Due to Ash dieback a number of the ash trees along the Downs Link are having to be felled.  Ash dieback is a serious fungal disease which is affecting ash trees across Europe. Young trees can die quickly once infected. Older trees can be slowly killed by a cycle of infection.</a:t>
            </a:r>
          </a:p>
          <a:p>
            <a:pPr>
              <a:spcAft>
                <a:spcPts val="0"/>
              </a:spcAft>
            </a:pPr>
            <a:endParaRPr lang="en-US" sz="1600" dirty="0"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Verdana"/>
                <a:ea typeface="Times New Roman"/>
              </a:rPr>
              <a:t>Works to take place from 8</a:t>
            </a:r>
            <a:r>
              <a:rPr lang="en-US" sz="1600" baseline="30000" dirty="0">
                <a:latin typeface="Verdana"/>
                <a:ea typeface="Times New Roman"/>
              </a:rPr>
              <a:t>th</a:t>
            </a:r>
            <a:r>
              <a:rPr lang="en-US" sz="1600" dirty="0">
                <a:latin typeface="Verdana"/>
                <a:ea typeface="Times New Roman"/>
              </a:rPr>
              <a:t> February 2021 for 3 weeks approx. These works will not be taking place the week commencing 15</a:t>
            </a:r>
            <a:r>
              <a:rPr lang="en-US" sz="1600" baseline="30000" dirty="0">
                <a:latin typeface="Verdana"/>
                <a:ea typeface="Times New Roman"/>
              </a:rPr>
              <a:t>th</a:t>
            </a:r>
            <a:r>
              <a:rPr lang="en-US" sz="1600" dirty="0">
                <a:latin typeface="Verdana"/>
                <a:ea typeface="Times New Roman"/>
              </a:rPr>
              <a:t> February 2021 during the school holidays.</a:t>
            </a:r>
          </a:p>
          <a:p>
            <a:pPr>
              <a:spcAft>
                <a:spcPts val="0"/>
              </a:spcAft>
            </a:pPr>
            <a:endParaRPr lang="en-US" sz="1600" dirty="0"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Verdana"/>
                <a:ea typeface="Times New Roman"/>
              </a:rPr>
              <a:t>Sadly, we now have to remove the most severely affected trees for safety reasons and will only carry out work on trees if the trees show signs of decline.</a:t>
            </a:r>
          </a:p>
          <a:p>
            <a:pPr>
              <a:spcAft>
                <a:spcPts val="0"/>
              </a:spcAft>
            </a:pPr>
            <a:endParaRPr lang="en-US" sz="1600" dirty="0"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Verdana"/>
                <a:ea typeface="Times New Roman"/>
              </a:rPr>
              <a:t>Please take care as you walk on the Downs Link as contractors may be on site carrying out these essential works.</a:t>
            </a:r>
          </a:p>
          <a:p>
            <a:pPr>
              <a:spcAft>
                <a:spcPts val="0"/>
              </a:spcAft>
            </a:pPr>
            <a:endParaRPr lang="en-US" sz="1600" dirty="0">
              <a:effectLst/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Verdana"/>
                <a:ea typeface="Times New Roman"/>
              </a:rPr>
              <a:t>Please follow any instructions given and avoid areas of tree works that may be obstructed. </a:t>
            </a:r>
          </a:p>
          <a:p>
            <a:pPr>
              <a:spcAft>
                <a:spcPts val="0"/>
              </a:spcAft>
            </a:pPr>
            <a:endParaRPr lang="en-US" sz="1600" dirty="0">
              <a:latin typeface="Verdana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en-US" sz="1600" dirty="0">
                <a:latin typeface="Verdana"/>
                <a:ea typeface="Times New Roman"/>
              </a:rPr>
              <a:t> Thank you.</a:t>
            </a:r>
            <a:endParaRPr lang="en-GB" sz="1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8" name="Picture 7" descr="WSCC Logo Blu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24" y="7674539"/>
            <a:ext cx="1512168" cy="1056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I:\Countryside Services\3_Countryside_Man\Events Communication Interpretation\Communication. Branding etc\Countryside Services  new logo 201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750" y="7625318"/>
            <a:ext cx="1947250" cy="129614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30145" y="413343"/>
            <a:ext cx="5874890" cy="1296145"/>
          </a:xfrm>
        </p:spPr>
        <p:txBody>
          <a:bodyPr>
            <a:prstTxWarp prst="textChevron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GB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What’s going on?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73835" y="7835615"/>
            <a:ext cx="4248472" cy="1085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endParaRPr lang="en-GB" sz="1100" dirty="0">
              <a:effectLst/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endParaRPr lang="en-GB" sz="1100" dirty="0"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endParaRPr lang="en-GB" sz="1100" dirty="0">
              <a:effectLst/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endParaRPr lang="en-GB" sz="1100" dirty="0">
              <a:effectLst/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endParaRPr lang="en-GB" sz="1100" dirty="0"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endParaRPr lang="en-GB" sz="1100" dirty="0">
              <a:effectLst/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endParaRPr lang="en-GB" sz="1100" dirty="0">
              <a:latin typeface="Verdana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en-GB" sz="1400" dirty="0">
                <a:effectLst/>
                <a:latin typeface="Verdana"/>
                <a:ea typeface="Times New Roman"/>
              </a:rPr>
              <a:t>   Follow the 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WSCC Countryside Rangers</a:t>
            </a:r>
          </a:p>
          <a:p>
            <a:pPr algn="ctr">
              <a:spcAft>
                <a:spcPts val="0"/>
              </a:spcAft>
            </a:pPr>
            <a:r>
              <a:rPr lang="en-GB" sz="1400" dirty="0">
                <a:effectLst/>
                <a:latin typeface="Verdana"/>
                <a:ea typeface="Times New Roman"/>
              </a:rPr>
              <a:t> on Twitter  @CountrysideWSCC </a:t>
            </a:r>
            <a:endParaRPr lang="en-GB" sz="1400" dirty="0">
              <a:effectLst/>
              <a:latin typeface="Times New Roman"/>
              <a:ea typeface="Times New Roman"/>
            </a:endParaRPr>
          </a:p>
          <a:p>
            <a:pPr indent="457200" algn="ctr">
              <a:spcAft>
                <a:spcPts val="0"/>
              </a:spcAft>
            </a:pPr>
            <a:r>
              <a:rPr lang="en-US" sz="1400" i="1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or phone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: 03302 225544</a:t>
            </a:r>
            <a:r>
              <a:rPr lang="en-US" sz="1400" i="1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 </a:t>
            </a:r>
            <a:endParaRPr lang="en-US" sz="1400" i="1" dirty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indent="457200">
              <a:spcAft>
                <a:spcPts val="0"/>
              </a:spcAft>
            </a:pPr>
            <a:r>
              <a:rPr lang="en-US" sz="1400" i="1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or e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-mail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: </a:t>
            </a:r>
            <a:r>
              <a:rPr lang="en-US" sz="1200" u="sng" kern="1200" dirty="0">
                <a:solidFill>
                  <a:srgbClr val="0000FF"/>
                </a:solidFill>
                <a:effectLst/>
                <a:latin typeface="Verdana"/>
                <a:ea typeface="Times New Roman"/>
                <a:cs typeface="Times New Roman"/>
                <a:hlinkClick r:id="rId4"/>
              </a:rPr>
              <a:t>countryside@westsussex.gov.uk</a:t>
            </a:r>
            <a:endParaRPr lang="en-GB" sz="1200" dirty="0">
              <a:effectLst/>
              <a:latin typeface="Times New Roman"/>
              <a:ea typeface="Times New Roman"/>
            </a:endParaRPr>
          </a:p>
          <a:p>
            <a:pPr indent="457200" algn="ctr">
              <a:spcAft>
                <a:spcPts val="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 </a:t>
            </a:r>
            <a:endParaRPr lang="en-GB" sz="1200" dirty="0">
              <a:effectLst/>
              <a:latin typeface="Times New Roman"/>
              <a:ea typeface="Times New Roman"/>
            </a:endParaRPr>
          </a:p>
          <a:p>
            <a:pPr indent="457200">
              <a:spcAft>
                <a:spcPts val="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			</a:t>
            </a:r>
            <a:r>
              <a:rPr lang="en-GB" sz="1600" i="1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 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	</a:t>
            </a:r>
            <a:r>
              <a:rPr lang="en-GB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 </a:t>
            </a:r>
            <a:endParaRPr lang="en-GB" sz="1200" dirty="0">
              <a:effectLst/>
              <a:latin typeface="Times New Roman"/>
              <a:ea typeface="Times New Roman"/>
            </a:endParaRPr>
          </a:p>
          <a:p>
            <a:pPr indent="457200">
              <a:spcAft>
                <a:spcPts val="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 </a:t>
            </a:r>
            <a:endParaRPr lang="en-GB" sz="1200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 </a:t>
            </a:r>
            <a:endParaRPr lang="en-GB" sz="1200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en-US" sz="1800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	</a:t>
            </a:r>
            <a:endParaRPr lang="en-GB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  </a:t>
            </a:r>
            <a:endParaRPr lang="en-GB" sz="1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19321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61B725D5469D4BA8420842355A1AC1" ma:contentTypeVersion="12" ma:contentTypeDescription="Create a new document." ma:contentTypeScope="" ma:versionID="9116793af1269fff079c53d8970822c6">
  <xsd:schema xmlns:xsd="http://www.w3.org/2001/XMLSchema" xmlns:xs="http://www.w3.org/2001/XMLSchema" xmlns:p="http://schemas.microsoft.com/office/2006/metadata/properties" xmlns:ns2="d249cb77-c4f0-457b-a7a2-82b3937baa78" xmlns:ns3="fa33e08e-c642-4573-9a38-c0c384db1bf7" targetNamespace="http://schemas.microsoft.com/office/2006/metadata/properties" ma:root="true" ma:fieldsID="8f0c18da9920a25507c75fdf2e886a95" ns2:_="" ns3:_="">
    <xsd:import namespace="d249cb77-c4f0-457b-a7a2-82b3937baa78"/>
    <xsd:import namespace="fa33e08e-c642-4573-9a38-c0c384db1b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49cb77-c4f0-457b-a7a2-82b3937baa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33e08e-c642-4573-9a38-c0c384db1bf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5EEC69A-C298-4506-8B21-62F08F5BB0DE}"/>
</file>

<file path=customXml/itemProps2.xml><?xml version="1.0" encoding="utf-8"?>
<ds:datastoreItem xmlns:ds="http://schemas.openxmlformats.org/officeDocument/2006/customXml" ds:itemID="{A467FA4E-781C-43F7-9A0E-7182D93E9C28}"/>
</file>

<file path=customXml/itemProps3.xml><?xml version="1.0" encoding="utf-8"?>
<ds:datastoreItem xmlns:ds="http://schemas.openxmlformats.org/officeDocument/2006/customXml" ds:itemID="{89736CCA-FEEC-4EA5-A396-0617586AB853}"/>
</file>

<file path=docProps/app.xml><?xml version="1.0" encoding="utf-8"?>
<Properties xmlns="http://schemas.openxmlformats.org/officeDocument/2006/extended-properties" xmlns:vt="http://schemas.openxmlformats.org/officeDocument/2006/docPropsVTypes">
  <TotalTime>2359</TotalTime>
  <Words>209</Words>
  <Application>Microsoft Office PowerPoint</Application>
  <PresentationFormat>On-screen Show 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Verdana</vt:lpstr>
      <vt:lpstr>Office Theme</vt:lpstr>
      <vt:lpstr>What’s going on?</vt:lpstr>
    </vt:vector>
  </TitlesOfParts>
  <Company>WSCC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Pauline Chandler</dc:creator>
  <cp:lastModifiedBy>John Fullbrook</cp:lastModifiedBy>
  <cp:revision>40</cp:revision>
  <cp:lastPrinted>2018-09-27T16:06:48Z</cp:lastPrinted>
  <dcterms:created xsi:type="dcterms:W3CDTF">2014-12-05T09:37:42Z</dcterms:created>
  <dcterms:modified xsi:type="dcterms:W3CDTF">2021-02-01T17:31:54Z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0x0101006B61B725D5469D4BA8420842355A1AC1</vt:lpwstr>
  </property>
</Properties>
</file>